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58" r:id="rId5"/>
    <p:sldId id="261" r:id="rId6"/>
    <p:sldId id="259" r:id="rId7"/>
    <p:sldId id="262" r:id="rId8"/>
    <p:sldId id="266" r:id="rId9"/>
    <p:sldId id="263" r:id="rId10"/>
    <p:sldId id="264" r:id="rId11"/>
    <p:sldId id="267" r:id="rId12"/>
    <p:sldId id="265" r:id="rId13"/>
    <p:sldId id="268" r:id="rId14"/>
    <p:sldId id="269" r:id="rId15"/>
    <p:sldId id="270" r:id="rId16"/>
    <p:sldId id="271" r:id="rId17"/>
    <p:sldId id="272" r:id="rId18"/>
    <p:sldId id="276" r:id="rId19"/>
    <p:sldId id="273" r:id="rId20"/>
    <p:sldId id="274" r:id="rId21"/>
    <p:sldId id="277" r:id="rId22"/>
    <p:sldId id="275" r:id="rId23"/>
    <p:sldId id="278" r:id="rId24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-1062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E3BF0-E82B-4CA9-A19A-191C7B5D7B13}" type="datetimeFigureOut">
              <a:rPr lang="es-MX" smtClean="0"/>
              <a:t>17/08/2019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0642-F6D9-43C0-86DB-5EEEB3EE1B00}" type="slidenum">
              <a:rPr lang="es-MX" smtClean="0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E3BF0-E82B-4CA9-A19A-191C7B5D7B13}" type="datetimeFigureOut">
              <a:rPr lang="es-MX" smtClean="0"/>
              <a:t>17/08/2019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0642-F6D9-43C0-86DB-5EEEB3EE1B00}" type="slidenum">
              <a:rPr lang="es-MX" smtClean="0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E3BF0-E82B-4CA9-A19A-191C7B5D7B13}" type="datetimeFigureOut">
              <a:rPr lang="es-MX" smtClean="0"/>
              <a:t>17/08/2019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0642-F6D9-43C0-86DB-5EEEB3EE1B00}" type="slidenum">
              <a:rPr lang="es-MX" smtClean="0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E3BF0-E82B-4CA9-A19A-191C7B5D7B13}" type="datetimeFigureOut">
              <a:rPr lang="es-MX" smtClean="0"/>
              <a:t>17/08/2019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0642-F6D9-43C0-86DB-5EEEB3EE1B00}" type="slidenum">
              <a:rPr lang="es-MX" smtClean="0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E3BF0-E82B-4CA9-A19A-191C7B5D7B13}" type="datetimeFigureOut">
              <a:rPr lang="es-MX" smtClean="0"/>
              <a:t>17/08/2019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0642-F6D9-43C0-86DB-5EEEB3EE1B00}" type="slidenum">
              <a:rPr lang="es-MX" smtClean="0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E3BF0-E82B-4CA9-A19A-191C7B5D7B13}" type="datetimeFigureOut">
              <a:rPr lang="es-MX" smtClean="0"/>
              <a:t>17/08/2019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0642-F6D9-43C0-86DB-5EEEB3EE1B00}" type="slidenum">
              <a:rPr lang="es-MX" smtClean="0"/>
              <a:t>‹Nº›</a:t>
            </a:fld>
            <a:endParaRPr lang="es-MX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E3BF0-E82B-4CA9-A19A-191C7B5D7B13}" type="datetimeFigureOut">
              <a:rPr lang="es-MX" smtClean="0"/>
              <a:t>17/08/2019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0642-F6D9-43C0-86DB-5EEEB3EE1B00}" type="slidenum">
              <a:rPr lang="es-MX" smtClean="0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E3BF0-E82B-4CA9-A19A-191C7B5D7B13}" type="datetimeFigureOut">
              <a:rPr lang="es-MX" smtClean="0"/>
              <a:t>17/08/2019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0642-F6D9-43C0-86DB-5EEEB3EE1B00}" type="slidenum">
              <a:rPr lang="es-MX" smtClean="0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E3BF0-E82B-4CA9-A19A-191C7B5D7B13}" type="datetimeFigureOut">
              <a:rPr lang="es-MX" smtClean="0"/>
              <a:t>17/08/2019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0642-F6D9-43C0-86DB-5EEEB3EE1B00}" type="slidenum">
              <a:rPr lang="es-MX" smtClean="0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E3BF0-E82B-4CA9-A19A-191C7B5D7B13}" type="datetimeFigureOut">
              <a:rPr lang="es-MX" smtClean="0"/>
              <a:t>17/08/2019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2550642-F6D9-43C0-86DB-5EEEB3EE1B00}" type="slidenum">
              <a:rPr lang="es-MX" smtClean="0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E3BF0-E82B-4CA9-A19A-191C7B5D7B13}" type="datetimeFigureOut">
              <a:rPr lang="es-MX" smtClean="0"/>
              <a:t>17/08/2019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0642-F6D9-43C0-86DB-5EEEB3EE1B00}" type="slidenum">
              <a:rPr lang="es-MX" smtClean="0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30AE3BF0-E82B-4CA9-A19A-191C7B5D7B13}" type="datetimeFigureOut">
              <a:rPr lang="es-MX" smtClean="0"/>
              <a:t>17/08/2019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E2550642-F6D9-43C0-86DB-5EEEB3EE1B00}" type="slidenum">
              <a:rPr lang="es-MX" smtClean="0"/>
              <a:t>‹Nº›</a:t>
            </a:fld>
            <a:endParaRPr lang="es-MX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 rot="19140000">
            <a:off x="457848" y="1533813"/>
            <a:ext cx="5648623" cy="1204306"/>
          </a:xfrm>
        </p:spPr>
        <p:txBody>
          <a:bodyPr/>
          <a:lstStyle/>
          <a:p>
            <a:r>
              <a:rPr lang="es-MX" sz="2400" dirty="0" smtClean="0"/>
              <a:t>Práctica 1</a:t>
            </a:r>
            <a:br>
              <a:rPr lang="es-MX" sz="2400" dirty="0" smtClean="0"/>
            </a:br>
            <a:r>
              <a:rPr lang="es-MX" sz="2400" dirty="0" smtClean="0"/>
              <a:t>Fundamentos de Programación</a:t>
            </a:r>
            <a:endParaRPr lang="es-MX" sz="2400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 rot="19140000">
            <a:off x="988859" y="2234843"/>
            <a:ext cx="6511131" cy="730891"/>
          </a:xfrm>
        </p:spPr>
        <p:txBody>
          <a:bodyPr>
            <a:normAutofit/>
          </a:bodyPr>
          <a:lstStyle/>
          <a:p>
            <a:r>
              <a:rPr lang="es-MX" dirty="0" smtClean="0"/>
              <a:t>Badillo Ruiz Evangelina no. Grupo:</a:t>
            </a:r>
          </a:p>
          <a:p>
            <a:r>
              <a:rPr lang="es-MX" dirty="0" smtClean="0"/>
              <a:t>Fecha</a:t>
            </a:r>
            <a:endParaRPr lang="es-MX" dirty="0"/>
          </a:p>
        </p:txBody>
      </p:sp>
      <p:pic>
        <p:nvPicPr>
          <p:cNvPr id="20482" name="Picture 2" descr="C:\Users\ESTUDIANTES\Desktop\escudo_fi_colo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2564904"/>
            <a:ext cx="3371850" cy="404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1437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 redondeado"/>
          <p:cNvSpPr/>
          <p:nvPr/>
        </p:nvSpPr>
        <p:spPr>
          <a:xfrm>
            <a:off x="611560" y="269234"/>
            <a:ext cx="7776864" cy="72008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500" dirty="0" smtClean="0">
                <a:latin typeface="French Script MT" pitchFamily="66" charset="0"/>
              </a:rPr>
              <a:t>Comandos de Búsqueda en Google</a:t>
            </a:r>
            <a:endParaRPr lang="es-MX" sz="3500" dirty="0">
              <a:latin typeface="French Script MT" pitchFamily="66" charset="0"/>
            </a:endParaRPr>
          </a:p>
        </p:txBody>
      </p:sp>
      <p:pic>
        <p:nvPicPr>
          <p:cNvPr id="9219" name="Picture 3" descr="I:\practica 1\Captura de pantalla 2019-08-12 a la(s) 9.57.2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24" y="1196752"/>
            <a:ext cx="8905472" cy="5009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0435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 redondeado"/>
          <p:cNvSpPr/>
          <p:nvPr/>
        </p:nvSpPr>
        <p:spPr>
          <a:xfrm>
            <a:off x="611560" y="269234"/>
            <a:ext cx="7776864" cy="720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500" dirty="0" smtClean="0">
                <a:latin typeface="French Script MT" pitchFamily="66" charset="0"/>
              </a:rPr>
              <a:t>Comandos de Búsqueda en Google</a:t>
            </a:r>
            <a:endParaRPr lang="es-MX" sz="3500" dirty="0">
              <a:latin typeface="French Script MT" pitchFamily="66" charset="0"/>
            </a:endParaRPr>
          </a:p>
        </p:txBody>
      </p:sp>
      <p:pic>
        <p:nvPicPr>
          <p:cNvPr id="10242" name="Picture 2" descr="I:\practica 1\Captura de pantalla 2019-08-12 a la(s) 9.58.4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268760"/>
            <a:ext cx="8592688" cy="4833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2275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 redondeado"/>
          <p:cNvSpPr/>
          <p:nvPr/>
        </p:nvSpPr>
        <p:spPr>
          <a:xfrm>
            <a:off x="611560" y="269234"/>
            <a:ext cx="7776864" cy="72008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500" dirty="0" smtClean="0">
                <a:latin typeface="French Script MT" pitchFamily="66" charset="0"/>
              </a:rPr>
              <a:t>Comandos de Búsqueda en Google</a:t>
            </a:r>
            <a:endParaRPr lang="es-MX" sz="3500" dirty="0">
              <a:latin typeface="French Script MT" pitchFamily="66" charset="0"/>
            </a:endParaRPr>
          </a:p>
        </p:txBody>
      </p:sp>
      <p:pic>
        <p:nvPicPr>
          <p:cNvPr id="11266" name="Picture 2" descr="I:\practica 1\Captura de pantalla 2019-08-12 a la(s) 9.59.3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318266"/>
            <a:ext cx="9001000" cy="5063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0435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 redondeado"/>
          <p:cNvSpPr/>
          <p:nvPr/>
        </p:nvSpPr>
        <p:spPr>
          <a:xfrm>
            <a:off x="611560" y="269234"/>
            <a:ext cx="7776864" cy="72008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500" dirty="0" smtClean="0">
                <a:latin typeface="French Script MT" pitchFamily="66" charset="0"/>
              </a:rPr>
              <a:t>Comandos de Búsqueda en Google</a:t>
            </a:r>
            <a:endParaRPr lang="es-MX" sz="3500" dirty="0">
              <a:latin typeface="French Script MT" pitchFamily="66" charset="0"/>
            </a:endParaRPr>
          </a:p>
        </p:txBody>
      </p:sp>
      <p:pic>
        <p:nvPicPr>
          <p:cNvPr id="12290" name="Picture 2" descr="I:\practica 1\Captura de pantalla 2019-08-12 a la(s) 10.00.5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573" y="1268760"/>
            <a:ext cx="8831915" cy="4967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2275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 redondeado"/>
          <p:cNvSpPr/>
          <p:nvPr/>
        </p:nvSpPr>
        <p:spPr>
          <a:xfrm>
            <a:off x="611560" y="269234"/>
            <a:ext cx="7776864" cy="720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500" dirty="0" smtClean="0">
                <a:latin typeface="French Script MT" pitchFamily="66" charset="0"/>
              </a:rPr>
              <a:t>Comandos de Búsqueda en Google</a:t>
            </a:r>
            <a:endParaRPr lang="es-MX" sz="3500" dirty="0">
              <a:latin typeface="French Script MT" pitchFamily="66" charset="0"/>
            </a:endParaRPr>
          </a:p>
        </p:txBody>
      </p:sp>
      <p:pic>
        <p:nvPicPr>
          <p:cNvPr id="13314" name="Picture 2" descr="C:\Users\ESTUDIANTES\Desktop\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7644" y="1124744"/>
            <a:ext cx="6264696" cy="5478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777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 redondeado"/>
          <p:cNvSpPr/>
          <p:nvPr/>
        </p:nvSpPr>
        <p:spPr>
          <a:xfrm>
            <a:off x="611560" y="269234"/>
            <a:ext cx="7776864" cy="72008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500" dirty="0" smtClean="0">
                <a:latin typeface="French Script MT" pitchFamily="66" charset="0"/>
              </a:rPr>
              <a:t>Comandos de Búsqueda en Google</a:t>
            </a:r>
            <a:endParaRPr lang="es-MX" sz="3500" dirty="0">
              <a:latin typeface="French Script MT" pitchFamily="66" charset="0"/>
            </a:endParaRPr>
          </a:p>
        </p:txBody>
      </p:sp>
      <p:pic>
        <p:nvPicPr>
          <p:cNvPr id="14338" name="Picture 2" descr="C:\Users\ESTUDIANTES\Desktop\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3549" y="1124744"/>
            <a:ext cx="6202787" cy="5504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142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 redondeado"/>
          <p:cNvSpPr/>
          <p:nvPr/>
        </p:nvSpPr>
        <p:spPr>
          <a:xfrm>
            <a:off x="611560" y="269234"/>
            <a:ext cx="7776864" cy="72008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500" dirty="0" smtClean="0">
                <a:latin typeface="French Script MT" pitchFamily="66" charset="0"/>
              </a:rPr>
              <a:t>Comandos de Búsqueda en Google</a:t>
            </a:r>
            <a:endParaRPr lang="es-MX" sz="3500" dirty="0">
              <a:latin typeface="French Script MT" pitchFamily="66" charset="0"/>
            </a:endParaRPr>
          </a:p>
        </p:txBody>
      </p:sp>
      <p:pic>
        <p:nvPicPr>
          <p:cNvPr id="15362" name="Picture 2" descr="C:\Users\ESTUDIANTES\Desktop\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124744"/>
            <a:ext cx="6499804" cy="5589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4099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 redondeado"/>
          <p:cNvSpPr/>
          <p:nvPr/>
        </p:nvSpPr>
        <p:spPr>
          <a:xfrm>
            <a:off x="611560" y="269234"/>
            <a:ext cx="7776864" cy="720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500" dirty="0" smtClean="0">
                <a:latin typeface="French Script MT" pitchFamily="66" charset="0"/>
              </a:rPr>
              <a:t>Comandos de Búsqueda en Google</a:t>
            </a:r>
            <a:endParaRPr lang="es-MX" sz="3500" dirty="0">
              <a:latin typeface="French Script MT" pitchFamily="66" charset="0"/>
            </a:endParaRPr>
          </a:p>
        </p:txBody>
      </p:sp>
      <p:pic>
        <p:nvPicPr>
          <p:cNvPr id="16386" name="Picture 2" descr="C:\Users\ESTUDIANTES\Desktop\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124744"/>
            <a:ext cx="6336704" cy="5630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4099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 redondeado"/>
          <p:cNvSpPr/>
          <p:nvPr/>
        </p:nvSpPr>
        <p:spPr>
          <a:xfrm>
            <a:off x="611560" y="269234"/>
            <a:ext cx="7776864" cy="72008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500" dirty="0" smtClean="0">
                <a:latin typeface="French Script MT" pitchFamily="66" charset="0"/>
              </a:rPr>
              <a:t>Comandos de Búsqueda en Google</a:t>
            </a:r>
            <a:endParaRPr lang="es-MX" sz="3500" dirty="0">
              <a:latin typeface="French Script MT" pitchFamily="66" charset="0"/>
            </a:endParaRPr>
          </a:p>
        </p:txBody>
      </p:sp>
      <p:pic>
        <p:nvPicPr>
          <p:cNvPr id="17410" name="Picture 2" descr="C:\Users\ESTUDIANTES\Desktop\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3320" y="1124744"/>
            <a:ext cx="6385024" cy="561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153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Rectángulo redondeado"/>
          <p:cNvSpPr/>
          <p:nvPr/>
        </p:nvSpPr>
        <p:spPr>
          <a:xfrm>
            <a:off x="611560" y="269234"/>
            <a:ext cx="7776864" cy="720080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3500" dirty="0" smtClean="0">
                <a:latin typeface="French Script MT" pitchFamily="66" charset="0"/>
              </a:rPr>
              <a:t>Google Imágenes</a:t>
            </a:r>
            <a:endParaRPr lang="es-MX" sz="3500" dirty="0">
              <a:latin typeface="French Script MT" pitchFamily="66" charset="0"/>
            </a:endParaRPr>
          </a:p>
        </p:txBody>
      </p:sp>
      <p:pic>
        <p:nvPicPr>
          <p:cNvPr id="18435" name="Picture 3" descr="C:\Users\ESTUDIANTES\Desktop\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412776"/>
            <a:ext cx="8372337" cy="4469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4099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 redondeado"/>
          <p:cNvSpPr/>
          <p:nvPr/>
        </p:nvSpPr>
        <p:spPr>
          <a:xfrm>
            <a:off x="611560" y="269234"/>
            <a:ext cx="7776864" cy="720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500" dirty="0" smtClean="0">
                <a:latin typeface="French Script MT" pitchFamily="66" charset="0"/>
              </a:rPr>
              <a:t>Comandos de Búsqueda en Google</a:t>
            </a:r>
            <a:endParaRPr lang="es-MX" sz="3500" dirty="0">
              <a:latin typeface="French Script MT" pitchFamily="66" charset="0"/>
            </a:endParaRPr>
          </a:p>
        </p:txBody>
      </p:sp>
      <p:pic>
        <p:nvPicPr>
          <p:cNvPr id="1026" name="Picture 2" descr="I:\practica 1\Captura de pantalla 2019-08-12 a la(s) 9.48.4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21" y="1217914"/>
            <a:ext cx="8923375" cy="5019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1202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 redondeado"/>
          <p:cNvSpPr/>
          <p:nvPr/>
        </p:nvSpPr>
        <p:spPr>
          <a:xfrm>
            <a:off x="611560" y="269234"/>
            <a:ext cx="7776864" cy="7200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3500" dirty="0" smtClean="0">
                <a:latin typeface="French Script MT" pitchFamily="66" charset="0"/>
              </a:rPr>
              <a:t>Google Imágenes</a:t>
            </a:r>
            <a:endParaRPr lang="es-MX" sz="3500" dirty="0">
              <a:latin typeface="French Script MT" pitchFamily="66" charset="0"/>
            </a:endParaRPr>
          </a:p>
        </p:txBody>
      </p:sp>
      <p:pic>
        <p:nvPicPr>
          <p:cNvPr id="19458" name="Picture 2" descr="C:\Users\ESTUDIANTES\Desktop\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412776"/>
            <a:ext cx="8594955" cy="4572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4099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Pergamino horizontal"/>
          <p:cNvSpPr/>
          <p:nvPr/>
        </p:nvSpPr>
        <p:spPr>
          <a:xfrm>
            <a:off x="323528" y="44624"/>
            <a:ext cx="8568952" cy="1008112"/>
          </a:xfrm>
          <a:prstGeom prst="horizontalScroll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6000" dirty="0" smtClean="0">
                <a:latin typeface="French Script MT" pitchFamily="66" charset="0"/>
              </a:rPr>
              <a:t>Control de versiones-</a:t>
            </a:r>
            <a:r>
              <a:rPr lang="es-MX" sz="6000" dirty="0" err="1" smtClean="0">
                <a:latin typeface="French Script MT" pitchFamily="66" charset="0"/>
              </a:rPr>
              <a:t>Bitacora</a:t>
            </a:r>
            <a:endParaRPr lang="es-MX" sz="6000" dirty="0">
              <a:latin typeface="French Script MT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153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4099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153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 redondeado"/>
          <p:cNvSpPr/>
          <p:nvPr/>
        </p:nvSpPr>
        <p:spPr>
          <a:xfrm>
            <a:off x="611560" y="269234"/>
            <a:ext cx="7776864" cy="72008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500" dirty="0" smtClean="0">
                <a:latin typeface="French Script MT" pitchFamily="66" charset="0"/>
              </a:rPr>
              <a:t>Comandos de Búsqueda en Google</a:t>
            </a:r>
            <a:endParaRPr lang="es-MX" sz="3500" dirty="0">
              <a:latin typeface="French Script MT" pitchFamily="66" charset="0"/>
            </a:endParaRPr>
          </a:p>
        </p:txBody>
      </p:sp>
      <p:pic>
        <p:nvPicPr>
          <p:cNvPr id="2050" name="Picture 2" descr="I:\practica 1\Captura de pantalla 2019-08-12 a la(s) 9.50.1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340768"/>
            <a:ext cx="8544416" cy="4806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6474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 redondeado"/>
          <p:cNvSpPr/>
          <p:nvPr/>
        </p:nvSpPr>
        <p:spPr>
          <a:xfrm>
            <a:off x="611560" y="269234"/>
            <a:ext cx="7776864" cy="72008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500" dirty="0" smtClean="0">
                <a:latin typeface="French Script MT" pitchFamily="66" charset="0"/>
              </a:rPr>
              <a:t>Comandos de Búsqueda en Google</a:t>
            </a:r>
            <a:endParaRPr lang="es-MX" sz="3500" dirty="0">
              <a:latin typeface="French Script MT" pitchFamily="66" charset="0"/>
            </a:endParaRPr>
          </a:p>
        </p:txBody>
      </p:sp>
      <p:pic>
        <p:nvPicPr>
          <p:cNvPr id="3074" name="Picture 2" descr="I:\practica 1\Captura de pantalla 2019-08-12 a la(s) 9.50.5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466" y="1124744"/>
            <a:ext cx="8772038" cy="493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8270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 redondeado"/>
          <p:cNvSpPr/>
          <p:nvPr/>
        </p:nvSpPr>
        <p:spPr>
          <a:xfrm>
            <a:off x="611560" y="269234"/>
            <a:ext cx="7776864" cy="720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500" dirty="0" smtClean="0">
                <a:latin typeface="French Script MT" pitchFamily="66" charset="0"/>
              </a:rPr>
              <a:t>Comandos de Búsqueda en Google</a:t>
            </a:r>
            <a:endParaRPr lang="es-MX" sz="3500" dirty="0">
              <a:latin typeface="French Script MT" pitchFamily="66" charset="0"/>
            </a:endParaRPr>
          </a:p>
        </p:txBody>
      </p:sp>
      <p:pic>
        <p:nvPicPr>
          <p:cNvPr id="4099" name="Picture 3" descr="I:\practica 1\Captura de pantalla 2019-08-12 a la(s) 9.51.5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268760"/>
            <a:ext cx="8760440" cy="4927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8374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 redondeado"/>
          <p:cNvSpPr/>
          <p:nvPr/>
        </p:nvSpPr>
        <p:spPr>
          <a:xfrm>
            <a:off x="611560" y="269234"/>
            <a:ext cx="7776864" cy="72008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500" dirty="0" smtClean="0">
                <a:latin typeface="French Script MT" pitchFamily="66" charset="0"/>
              </a:rPr>
              <a:t>Comandos de Búsqueda en Google</a:t>
            </a:r>
            <a:endParaRPr lang="es-MX" sz="3500" dirty="0">
              <a:latin typeface="French Script MT" pitchFamily="66" charset="0"/>
            </a:endParaRPr>
          </a:p>
        </p:txBody>
      </p:sp>
      <p:pic>
        <p:nvPicPr>
          <p:cNvPr id="5122" name="Picture 2" descr="I:\practica 1\Captura de pantalla 2019-08-12 a la(s) 9.53.3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581" y="1268760"/>
            <a:ext cx="8831915" cy="4967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0835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 redondeado"/>
          <p:cNvSpPr/>
          <p:nvPr/>
        </p:nvSpPr>
        <p:spPr>
          <a:xfrm>
            <a:off x="611560" y="269234"/>
            <a:ext cx="7776864" cy="72008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500" dirty="0" smtClean="0">
                <a:latin typeface="French Script MT" pitchFamily="66" charset="0"/>
              </a:rPr>
              <a:t>Comandos de Búsqueda en Google</a:t>
            </a:r>
            <a:endParaRPr lang="es-MX" sz="3500" dirty="0">
              <a:latin typeface="French Script MT" pitchFamily="66" charset="0"/>
            </a:endParaRPr>
          </a:p>
        </p:txBody>
      </p:sp>
      <p:pic>
        <p:nvPicPr>
          <p:cNvPr id="6146" name="Picture 2" descr="I:\practica 1\Captura de pantalla 2019-08-12 a la(s) 9.54.2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91" y="1196752"/>
            <a:ext cx="8737781" cy="4915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0435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 redondeado"/>
          <p:cNvSpPr/>
          <p:nvPr/>
        </p:nvSpPr>
        <p:spPr>
          <a:xfrm>
            <a:off x="611560" y="269234"/>
            <a:ext cx="7776864" cy="720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500" dirty="0" smtClean="0">
                <a:latin typeface="French Script MT" pitchFamily="66" charset="0"/>
              </a:rPr>
              <a:t>Comandos de Búsqueda en Google</a:t>
            </a:r>
            <a:endParaRPr lang="es-MX" sz="3500" dirty="0">
              <a:latin typeface="French Script MT" pitchFamily="66" charset="0"/>
            </a:endParaRPr>
          </a:p>
        </p:txBody>
      </p:sp>
      <p:pic>
        <p:nvPicPr>
          <p:cNvPr id="7170" name="Picture 2" descr="I:\practica 1\Captura de pantalla 2019-08-12 a la(s) 9.54.5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268760"/>
            <a:ext cx="8791375" cy="4945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2275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 redondeado"/>
          <p:cNvSpPr/>
          <p:nvPr/>
        </p:nvSpPr>
        <p:spPr>
          <a:xfrm>
            <a:off x="611560" y="269234"/>
            <a:ext cx="7776864" cy="72008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500" dirty="0" smtClean="0">
                <a:latin typeface="French Script MT" pitchFamily="66" charset="0"/>
              </a:rPr>
              <a:t>Comandos de Búsqueda en Google</a:t>
            </a:r>
            <a:endParaRPr lang="es-MX" sz="3500" dirty="0">
              <a:latin typeface="French Script MT" pitchFamily="66" charset="0"/>
            </a:endParaRPr>
          </a:p>
        </p:txBody>
      </p:sp>
      <p:pic>
        <p:nvPicPr>
          <p:cNvPr id="8194" name="Picture 2" descr="I:\practica 1\Captura de pantalla 2019-08-12 a la(s) 9.56.5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340768"/>
            <a:ext cx="8608701" cy="4842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0435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ngulos">
  <a:themeElements>
    <a:clrScheme name="Brío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E40059"/>
      </a:accent2>
      <a:accent3>
        <a:srgbClr val="9C007F"/>
      </a:accent3>
      <a:accent4>
        <a:srgbClr val="68007F"/>
      </a:accent4>
      <a:accent5>
        <a:srgbClr val="005BD3"/>
      </a:accent5>
      <a:accent6>
        <a:srgbClr val="00349E"/>
      </a:accent6>
      <a:hlink>
        <a:srgbClr val="17BBFD"/>
      </a:hlink>
      <a:folHlink>
        <a:srgbClr val="FF79C2"/>
      </a:folHlink>
    </a:clrScheme>
    <a:fontScheme name="Ángulo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Ángulo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37</TotalTime>
  <Words>102</Words>
  <Application>Microsoft Office PowerPoint</Application>
  <PresentationFormat>Presentación en pantalla (4:3)</PresentationFormat>
  <Paragraphs>23</Paragraphs>
  <Slides>23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4" baseType="lpstr">
      <vt:lpstr>Ángulos</vt:lpstr>
      <vt:lpstr>Práctica 1 Fundamentos de Programación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ESTUDIANTES</dc:creator>
  <cp:lastModifiedBy>ESTUDIANTES</cp:lastModifiedBy>
  <cp:revision>4</cp:revision>
  <dcterms:created xsi:type="dcterms:W3CDTF">2019-08-18T03:49:43Z</dcterms:created>
  <dcterms:modified xsi:type="dcterms:W3CDTF">2019-08-18T04:26:54Z</dcterms:modified>
</cp:coreProperties>
</file>

<file path=docProps/thumbnail.jpeg>
</file>